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10" r:id="rId53"/>
    <p:sldId id="311" r:id="rId54"/>
    <p:sldId id="312" r:id="rId55"/>
    <p:sldId id="313" r:id="rId56"/>
    <p:sldId id="314" r:id="rId5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48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29.04.2014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36712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5549" y="2751433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69362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3278331" cy="44908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1735311"/>
            <a:ext cx="4871229" cy="32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196752"/>
            <a:ext cx="2324301" cy="238526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896946" y="3602708"/>
            <a:ext cx="2326947" cy="2053366"/>
            <a:chOff x="3347864" y="1196752"/>
            <a:chExt cx="2326947" cy="205336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3888" y="1196752"/>
              <a:ext cx="2110923" cy="43204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47864" y="1844824"/>
              <a:ext cx="2110923" cy="1405294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328" y="1488976"/>
            <a:ext cx="2952328" cy="3600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615" y="1196752"/>
            <a:ext cx="2952328" cy="41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832" y="1269200"/>
            <a:ext cx="2754783" cy="39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268760"/>
            <a:ext cx="2586410" cy="3960440"/>
          </a:xfrm>
          <a:prstGeom prst="rect">
            <a:avLst/>
          </a:prstGeom>
        </p:spPr>
      </p:pic>
      <p:pic>
        <p:nvPicPr>
          <p:cNvPr id="1026" name="Picture 2" descr="http://www.novint.com/images/stories/Novint_rendering_full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4408088" cy="28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600" y="1700808"/>
            <a:ext cx="3585754" cy="30500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764704"/>
            <a:ext cx="35157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960" y="548680"/>
            <a:ext cx="4320480" cy="31683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49080"/>
            <a:ext cx="3849155" cy="15121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06924" y="1915239"/>
            <a:ext cx="3998522" cy="2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4744"/>
            <a:ext cx="3894560" cy="22322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573016"/>
            <a:ext cx="3894560" cy="28153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16" y="1772816"/>
            <a:ext cx="3096344" cy="1800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4509120"/>
            <a:ext cx="3851920" cy="12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16" y="476672"/>
            <a:ext cx="7740533" cy="1334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8240" y="1959423"/>
            <a:ext cx="2664296" cy="15377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3497181"/>
            <a:ext cx="2767023" cy="1537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881" y="3594963"/>
            <a:ext cx="2576637" cy="14399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908" y="2024835"/>
            <a:ext cx="2573611" cy="14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0" y="13990"/>
            <a:ext cx="6696744" cy="30476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3284984"/>
            <a:ext cx="4128459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31625" r="26375" b="25063"/>
          <a:stretch/>
        </p:blipFill>
        <p:spPr>
          <a:xfrm>
            <a:off x="5580112" y="3176972"/>
            <a:ext cx="312762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22884"/>
            <a:ext cx="3959699" cy="195419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" y="3616545"/>
            <a:ext cx="3656209" cy="23605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849" y="548680"/>
            <a:ext cx="3600000" cy="2754724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627758" y="548680"/>
            <a:ext cx="3656209" cy="2664296"/>
            <a:chOff x="1111855" y="1650817"/>
            <a:chExt cx="6920290" cy="4325181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111855" y="1650817"/>
              <a:ext cx="6920290" cy="4325181"/>
              <a:chOff x="1111855" y="1650817"/>
              <a:chExt cx="6920290" cy="4325181"/>
            </a:xfrm>
          </p:grpSpPr>
          <p:pic>
            <p:nvPicPr>
              <p:cNvPr id="9" name="Grafik 8" descr="Audi A8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855" y="1650817"/>
                <a:ext cx="6920290" cy="4325181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7636781" y="5781855"/>
                <a:ext cx="344128" cy="15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18000" rIns="18000" bIns="18000" rtlCol="0">
                <a:spAutoFit/>
              </a:bodyPr>
              <a:lstStyle/>
              <a:p>
                <a:pPr algn="ctr"/>
                <a:r>
                  <a:rPr lang="de-DE" sz="800" b="1" dirty="0" smtClean="0"/>
                  <a:t>[Img3]</a:t>
                </a:r>
                <a:endParaRPr lang="de-DE" sz="800" b="1" dirty="0"/>
              </a:p>
            </p:txBody>
          </p:sp>
        </p:grpSp>
        <p:pic>
          <p:nvPicPr>
            <p:cNvPr id="11" name="Grafik 10" descr="layout.png"/>
            <p:cNvPicPr>
              <a:picLocks/>
            </p:cNvPicPr>
            <p:nvPr/>
          </p:nvPicPr>
          <p:blipFill>
            <a:blip r:embed="rId6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9900" y="2086249"/>
              <a:ext cx="4320000" cy="2304256"/>
            </a:xfrm>
            <a:prstGeom prst="rect">
              <a:avLst/>
            </a:prstGeom>
            <a:scene3d>
              <a:camera prst="perspectiveContrastingRightFacing" fov="1800000">
                <a:rot lat="180000" lon="18963666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6146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953138" y="3945056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076814" y="1171803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985" y="4005064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4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/>
        </p:nvSpPr>
        <p:spPr>
          <a:xfrm>
            <a:off x="4788024" y="3501008"/>
            <a:ext cx="683405" cy="322924"/>
          </a:xfrm>
          <a:custGeom>
            <a:avLst/>
            <a:gdLst>
              <a:gd name="connsiteX0" fmla="*/ 0 w 3024336"/>
              <a:gd name="connsiteY0" fmla="*/ 0 h 360040"/>
              <a:gd name="connsiteX1" fmla="*/ 3024336 w 3024336"/>
              <a:gd name="connsiteY1" fmla="*/ 0 h 360040"/>
              <a:gd name="connsiteX2" fmla="*/ 3024336 w 3024336"/>
              <a:gd name="connsiteY2" fmla="*/ 360040 h 360040"/>
              <a:gd name="connsiteX3" fmla="*/ 0 w 3024336"/>
              <a:gd name="connsiteY3" fmla="*/ 360040 h 360040"/>
              <a:gd name="connsiteX4" fmla="*/ 0 w 3024336"/>
              <a:gd name="connsiteY4" fmla="*/ 0 h 360040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0 w 3215070"/>
              <a:gd name="connsiteY4" fmla="*/ 437566 h 629311"/>
              <a:gd name="connsiteX0" fmla="*/ 0 w 3243645"/>
              <a:gd name="connsiteY0" fmla="*/ 443916 h 629311"/>
              <a:gd name="connsiteX1" fmla="*/ 3232425 w 3243645"/>
              <a:gd name="connsiteY1" fmla="*/ 0 h 629311"/>
              <a:gd name="connsiteX2" fmla="*/ 3243645 w 3243645"/>
              <a:gd name="connsiteY2" fmla="*/ 191746 h 629311"/>
              <a:gd name="connsiteX3" fmla="*/ 28575 w 3243645"/>
              <a:gd name="connsiteY3" fmla="*/ 629311 h 629311"/>
              <a:gd name="connsiteX4" fmla="*/ 0 w 3243645"/>
              <a:gd name="connsiteY4" fmla="*/ 443916 h 629311"/>
              <a:gd name="connsiteX0" fmla="*/ 0 w 3234120"/>
              <a:gd name="connsiteY0" fmla="*/ 443916 h 629311"/>
              <a:gd name="connsiteX1" fmla="*/ 3222900 w 3234120"/>
              <a:gd name="connsiteY1" fmla="*/ 0 h 629311"/>
              <a:gd name="connsiteX2" fmla="*/ 3234120 w 3234120"/>
              <a:gd name="connsiteY2" fmla="*/ 191746 h 629311"/>
              <a:gd name="connsiteX3" fmla="*/ 19050 w 3234120"/>
              <a:gd name="connsiteY3" fmla="*/ 629311 h 629311"/>
              <a:gd name="connsiteX4" fmla="*/ 0 w 3234120"/>
              <a:gd name="connsiteY4" fmla="*/ 443916 h 629311"/>
              <a:gd name="connsiteX0" fmla="*/ 1120775 w 3215070"/>
              <a:gd name="connsiteY0" fmla="*/ 85141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1120775 w 3215070"/>
              <a:gd name="connsiteY4" fmla="*/ 85141 h 629311"/>
              <a:gd name="connsiteX0" fmla="*/ 0 w 2094295"/>
              <a:gd name="connsiteY0" fmla="*/ 85141 h 375311"/>
              <a:gd name="connsiteX1" fmla="*/ 2083075 w 2094295"/>
              <a:gd name="connsiteY1" fmla="*/ 0 h 375311"/>
              <a:gd name="connsiteX2" fmla="*/ 2094295 w 2094295"/>
              <a:gd name="connsiteY2" fmla="*/ 191746 h 375311"/>
              <a:gd name="connsiteX3" fmla="*/ 9525 w 2094295"/>
              <a:gd name="connsiteY3" fmla="*/ 375311 h 375311"/>
              <a:gd name="connsiteX4" fmla="*/ 0 w 2094295"/>
              <a:gd name="connsiteY4" fmla="*/ 85141 h 375311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9525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3405"/>
              <a:gd name="connsiteY0" fmla="*/ 80379 h 322924"/>
              <a:gd name="connsiteX1" fmla="*/ 663850 w 683405"/>
              <a:gd name="connsiteY1" fmla="*/ 0 h 322924"/>
              <a:gd name="connsiteX2" fmla="*/ 683405 w 683405"/>
              <a:gd name="connsiteY2" fmla="*/ 216749 h 322924"/>
              <a:gd name="connsiteX3" fmla="*/ 20241 w 683405"/>
              <a:gd name="connsiteY3" fmla="*/ 322924 h 322924"/>
              <a:gd name="connsiteX4" fmla="*/ 0 w 683405"/>
              <a:gd name="connsiteY4" fmla="*/ 80379 h 32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405" h="322924">
                <a:moveTo>
                  <a:pt x="0" y="80379"/>
                </a:moveTo>
                <a:lnTo>
                  <a:pt x="663850" y="0"/>
                </a:lnTo>
                <a:lnTo>
                  <a:pt x="683405" y="216749"/>
                </a:lnTo>
                <a:lnTo>
                  <a:pt x="20241" y="322924"/>
                </a:lnTo>
                <a:lnTo>
                  <a:pt x="0" y="80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/>
        </p:nvGrpSpPr>
        <p:grpSpPr>
          <a:xfrm>
            <a:off x="3419872" y="908720"/>
            <a:ext cx="2736304" cy="4500473"/>
            <a:chOff x="132780" y="764704"/>
            <a:chExt cx="2736304" cy="450047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774" t="-3600" r="30302" b="3600"/>
            <a:stretch/>
          </p:blipFill>
          <p:spPr>
            <a:xfrm>
              <a:off x="132780" y="764704"/>
              <a:ext cx="2736304" cy="4500473"/>
            </a:xfrm>
            <a:prstGeom prst="rect">
              <a:avLst/>
            </a:prstGeom>
          </p:spPr>
        </p:pic>
        <p:sp>
          <p:nvSpPr>
            <p:cNvPr id="10" name="Rechteck 3"/>
            <p:cNvSpPr/>
            <p:nvPr/>
          </p:nvSpPr>
          <p:spPr>
            <a:xfrm>
              <a:off x="2282264" y="1353468"/>
              <a:ext cx="174242" cy="913398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42" h="913398">
                  <a:moveTo>
                    <a:pt x="174242" y="0"/>
                  </a:moveTo>
                  <a:lnTo>
                    <a:pt x="96729" y="913398"/>
                  </a:lnTo>
                  <a:lnTo>
                    <a:pt x="0" y="911468"/>
                  </a:lnTo>
                  <a:lnTo>
                    <a:pt x="64704" y="6008"/>
                  </a:lnTo>
                  <a:lnTo>
                    <a:pt x="1742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3"/>
            <p:cNvSpPr/>
            <p:nvPr/>
          </p:nvSpPr>
          <p:spPr>
            <a:xfrm>
              <a:off x="493196" y="1372518"/>
              <a:ext cx="159025" cy="99719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25" h="997193">
                  <a:moveTo>
                    <a:pt x="144463" y="0"/>
                  </a:moveTo>
                  <a:lnTo>
                    <a:pt x="159025" y="989598"/>
                  </a:lnTo>
                  <a:lnTo>
                    <a:pt x="36896" y="997193"/>
                  </a:lnTo>
                  <a:lnTo>
                    <a:pt x="0" y="2833"/>
                  </a:lnTo>
                  <a:lnTo>
                    <a:pt x="14446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3"/>
            <p:cNvSpPr/>
            <p:nvPr/>
          </p:nvSpPr>
          <p:spPr>
            <a:xfrm>
              <a:off x="724971" y="2333543"/>
              <a:ext cx="1489350" cy="23561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350" h="235610">
                  <a:moveTo>
                    <a:pt x="4763" y="124827"/>
                  </a:moveTo>
                  <a:lnTo>
                    <a:pt x="1489350" y="0"/>
                  </a:lnTo>
                  <a:lnTo>
                    <a:pt x="1481521" y="99670"/>
                  </a:lnTo>
                  <a:lnTo>
                    <a:pt x="0" y="235610"/>
                  </a:lnTo>
                  <a:lnTo>
                    <a:pt x="4763" y="1248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3"/>
            <p:cNvSpPr/>
            <p:nvPr/>
          </p:nvSpPr>
          <p:spPr>
            <a:xfrm>
              <a:off x="1288534" y="2362117"/>
              <a:ext cx="440012" cy="16576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12" h="165760">
                  <a:moveTo>
                    <a:pt x="0" y="48627"/>
                  </a:moveTo>
                  <a:lnTo>
                    <a:pt x="440012" y="0"/>
                  </a:lnTo>
                  <a:lnTo>
                    <a:pt x="435358" y="128245"/>
                  </a:lnTo>
                  <a:lnTo>
                    <a:pt x="1587" y="165760"/>
                  </a:lnTo>
                  <a:lnTo>
                    <a:pt x="0" y="486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3"/>
            <p:cNvSpPr/>
            <p:nvPr/>
          </p:nvSpPr>
          <p:spPr>
            <a:xfrm>
              <a:off x="2300114" y="1700508"/>
              <a:ext cx="133625" cy="21614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25" h="216143">
                  <a:moveTo>
                    <a:pt x="23813" y="0"/>
                  </a:moveTo>
                  <a:lnTo>
                    <a:pt x="133625" y="2173"/>
                  </a:lnTo>
                  <a:lnTo>
                    <a:pt x="125796" y="216143"/>
                  </a:lnTo>
                  <a:lnTo>
                    <a:pt x="0" y="212383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3"/>
            <p:cNvSpPr/>
            <p:nvPr/>
          </p:nvSpPr>
          <p:spPr>
            <a:xfrm>
              <a:off x="491952" y="1772532"/>
              <a:ext cx="159133" cy="207035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  <a:gd name="connsiteX0" fmla="*/ 0 w 138387"/>
                <a:gd name="connsiteY0" fmla="*/ 0 h 216143"/>
                <a:gd name="connsiteX1" fmla="*/ 138387 w 138387"/>
                <a:gd name="connsiteY1" fmla="*/ 2173 h 216143"/>
                <a:gd name="connsiteX2" fmla="*/ 130558 w 138387"/>
                <a:gd name="connsiteY2" fmla="*/ 216143 h 216143"/>
                <a:gd name="connsiteX3" fmla="*/ 4762 w 138387"/>
                <a:gd name="connsiteY3" fmla="*/ 212383 h 216143"/>
                <a:gd name="connsiteX4" fmla="*/ 0 w 138387"/>
                <a:gd name="connsiteY4" fmla="*/ 0 h 216143"/>
                <a:gd name="connsiteX0" fmla="*/ 0 w 149608"/>
                <a:gd name="connsiteY0" fmla="*/ 0 h 212383"/>
                <a:gd name="connsiteX1" fmla="*/ 138387 w 149608"/>
                <a:gd name="connsiteY1" fmla="*/ 2173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49608"/>
                <a:gd name="connsiteY0" fmla="*/ 0 h 212383"/>
                <a:gd name="connsiteX1" fmla="*/ 147912 w 149608"/>
                <a:gd name="connsiteY1" fmla="*/ 5348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52783"/>
                <a:gd name="connsiteY0" fmla="*/ 0 h 209208"/>
                <a:gd name="connsiteX1" fmla="*/ 151087 w 152783"/>
                <a:gd name="connsiteY1" fmla="*/ 2173 h 209208"/>
                <a:gd name="connsiteX2" fmla="*/ 152783 w 152783"/>
                <a:gd name="connsiteY2" fmla="*/ 203443 h 209208"/>
                <a:gd name="connsiteX3" fmla="*/ 7937 w 152783"/>
                <a:gd name="connsiteY3" fmla="*/ 209208 h 209208"/>
                <a:gd name="connsiteX4" fmla="*/ 0 w 152783"/>
                <a:gd name="connsiteY4" fmla="*/ 0 h 209208"/>
                <a:gd name="connsiteX0" fmla="*/ 0 w 159133"/>
                <a:gd name="connsiteY0" fmla="*/ 7352 h 207035"/>
                <a:gd name="connsiteX1" fmla="*/ 157437 w 159133"/>
                <a:gd name="connsiteY1" fmla="*/ 0 h 207035"/>
                <a:gd name="connsiteX2" fmla="*/ 159133 w 159133"/>
                <a:gd name="connsiteY2" fmla="*/ 201270 h 207035"/>
                <a:gd name="connsiteX3" fmla="*/ 14287 w 159133"/>
                <a:gd name="connsiteY3" fmla="*/ 207035 h 207035"/>
                <a:gd name="connsiteX4" fmla="*/ 0 w 159133"/>
                <a:gd name="connsiteY4" fmla="*/ 7352 h 2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33" h="207035">
                  <a:moveTo>
                    <a:pt x="0" y="7352"/>
                  </a:moveTo>
                  <a:lnTo>
                    <a:pt x="157437" y="0"/>
                  </a:lnTo>
                  <a:cubicBezTo>
                    <a:pt x="158002" y="67090"/>
                    <a:pt x="158568" y="134180"/>
                    <a:pt x="159133" y="201270"/>
                  </a:cubicBezTo>
                  <a:lnTo>
                    <a:pt x="14287" y="207035"/>
                  </a:lnTo>
                  <a:lnTo>
                    <a:pt x="0" y="7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878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03263"/>
            <a:ext cx="2647950" cy="15335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12776"/>
            <a:ext cx="1714500" cy="1714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1" y="3348741"/>
            <a:ext cx="2647950" cy="17716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235195"/>
            <a:ext cx="3101727" cy="19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28"/>
          <a:stretch/>
        </p:blipFill>
        <p:spPr>
          <a:xfrm>
            <a:off x="1115616" y="3628034"/>
            <a:ext cx="3609975" cy="23932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764704"/>
            <a:ext cx="3609975" cy="2705100"/>
          </a:xfrm>
          <a:prstGeom prst="rect">
            <a:avLst/>
          </a:prstGeom>
        </p:spPr>
      </p:pic>
      <p:pic>
        <p:nvPicPr>
          <p:cNvPr id="9" name="Picture 2" descr="http://www.opencapsense.org/fileadmin/_processed_/csm_couch-person_5d013bac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764703"/>
            <a:ext cx="3609975" cy="27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3628035"/>
            <a:ext cx="3609975" cy="2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651" y="499331"/>
            <a:ext cx="2400935" cy="32004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 flipH="1">
            <a:off x="4258400" y="444078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Ellipse 3"/>
          <p:cNvSpPr/>
          <p:nvPr/>
        </p:nvSpPr>
        <p:spPr>
          <a:xfrm flipH="1">
            <a:off x="4258400" y="85315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 flipH="1">
            <a:off x="4258399" y="126419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 flipH="1">
            <a:off x="4258398" y="166876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 flipH="1">
            <a:off x="4258397" y="2073464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5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 flipH="1">
            <a:off x="4258396" y="248254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6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 flipH="1">
            <a:off x="4258395" y="2890705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7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4258394" y="329886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8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6"/>
          <a:stretch/>
        </p:blipFill>
        <p:spPr>
          <a:xfrm>
            <a:off x="4999351" y="447864"/>
            <a:ext cx="2438400" cy="3251200"/>
          </a:xfrm>
          <a:prstGeom prst="rect">
            <a:avLst/>
          </a:prstGeom>
        </p:spPr>
      </p:pic>
      <p:cxnSp>
        <p:nvCxnSpPr>
          <p:cNvPr id="20" name="Gerade Verbindung mit Pfeil 19"/>
          <p:cNvCxnSpPr>
            <a:stCxn id="3" idx="6"/>
          </p:cNvCxnSpPr>
          <p:nvPr/>
        </p:nvCxnSpPr>
        <p:spPr>
          <a:xfrm flipH="1">
            <a:off x="2535298" y="620688"/>
            <a:ext cx="1723102" cy="21967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4" idx="6"/>
          </p:cNvCxnSpPr>
          <p:nvPr/>
        </p:nvCxnSpPr>
        <p:spPr>
          <a:xfrm flipH="1">
            <a:off x="2195736" y="1029767"/>
            <a:ext cx="2062664" cy="39992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5" idx="6"/>
          </p:cNvCxnSpPr>
          <p:nvPr/>
        </p:nvCxnSpPr>
        <p:spPr>
          <a:xfrm flipH="1">
            <a:off x="2483768" y="1440807"/>
            <a:ext cx="1774631" cy="45198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6" idx="6"/>
          </p:cNvCxnSpPr>
          <p:nvPr/>
        </p:nvCxnSpPr>
        <p:spPr>
          <a:xfrm flipH="1">
            <a:off x="1742812" y="1845373"/>
            <a:ext cx="2515586" cy="34939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7" idx="6"/>
          </p:cNvCxnSpPr>
          <p:nvPr/>
        </p:nvCxnSpPr>
        <p:spPr>
          <a:xfrm flipH="1" flipV="1">
            <a:off x="3371083" y="2246244"/>
            <a:ext cx="887314" cy="383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6"/>
          </p:cNvCxnSpPr>
          <p:nvPr/>
        </p:nvCxnSpPr>
        <p:spPr>
          <a:xfrm flipH="1" flipV="1">
            <a:off x="2904823" y="2408549"/>
            <a:ext cx="1353573" cy="250604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9" idx="6"/>
          </p:cNvCxnSpPr>
          <p:nvPr/>
        </p:nvCxnSpPr>
        <p:spPr>
          <a:xfrm flipH="1" flipV="1">
            <a:off x="2116013" y="2403210"/>
            <a:ext cx="2142382" cy="66410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6"/>
          </p:cNvCxnSpPr>
          <p:nvPr/>
        </p:nvCxnSpPr>
        <p:spPr>
          <a:xfrm flipH="1" flipV="1">
            <a:off x="2483768" y="2963459"/>
            <a:ext cx="1774626" cy="51201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3" idx="2"/>
          </p:cNvCxnSpPr>
          <p:nvPr/>
        </p:nvCxnSpPr>
        <p:spPr>
          <a:xfrm>
            <a:off x="4633441" y="620688"/>
            <a:ext cx="1522735" cy="27749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4" idx="2"/>
          </p:cNvCxnSpPr>
          <p:nvPr/>
        </p:nvCxnSpPr>
        <p:spPr>
          <a:xfrm>
            <a:off x="4633441" y="1029767"/>
            <a:ext cx="1450727" cy="44564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" idx="2"/>
          </p:cNvCxnSpPr>
          <p:nvPr/>
        </p:nvCxnSpPr>
        <p:spPr>
          <a:xfrm>
            <a:off x="4633440" y="1440807"/>
            <a:ext cx="1585111" cy="35727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6" idx="2"/>
          </p:cNvCxnSpPr>
          <p:nvPr/>
        </p:nvCxnSpPr>
        <p:spPr>
          <a:xfrm>
            <a:off x="4633439" y="1845373"/>
            <a:ext cx="792556" cy="20011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7" idx="2"/>
          </p:cNvCxnSpPr>
          <p:nvPr/>
        </p:nvCxnSpPr>
        <p:spPr>
          <a:xfrm flipV="1">
            <a:off x="4633438" y="2017605"/>
            <a:ext cx="2170810" cy="23246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8" idx="2"/>
          </p:cNvCxnSpPr>
          <p:nvPr/>
        </p:nvCxnSpPr>
        <p:spPr>
          <a:xfrm flipV="1">
            <a:off x="4633437" y="2196445"/>
            <a:ext cx="1842777" cy="46270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9" idx="2"/>
          </p:cNvCxnSpPr>
          <p:nvPr/>
        </p:nvCxnSpPr>
        <p:spPr>
          <a:xfrm flipV="1">
            <a:off x="4633436" y="2428914"/>
            <a:ext cx="1325958" cy="63840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10" idx="2"/>
          </p:cNvCxnSpPr>
          <p:nvPr/>
        </p:nvCxnSpPr>
        <p:spPr>
          <a:xfrm flipV="1">
            <a:off x="4633435" y="2658236"/>
            <a:ext cx="1584368" cy="81724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8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87" r="9221"/>
          <a:stretch/>
        </p:blipFill>
        <p:spPr>
          <a:xfrm>
            <a:off x="2771800" y="1196752"/>
            <a:ext cx="3528392" cy="26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-155579" y="739755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932653" y="739754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178" t="18080" r="62521" b="49580"/>
          <a:stretch/>
        </p:blipFill>
        <p:spPr>
          <a:xfrm>
            <a:off x="3995936" y="548680"/>
            <a:ext cx="1612987" cy="180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7084" t="28160" r="51181" b="43280"/>
          <a:stretch/>
        </p:blipFill>
        <p:spPr>
          <a:xfrm>
            <a:off x="6012160" y="548680"/>
            <a:ext cx="2435294" cy="180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t="7522" r="3194" b="2427"/>
          <a:stretch/>
        </p:blipFill>
        <p:spPr>
          <a:xfrm>
            <a:off x="1851441" y="548680"/>
            <a:ext cx="17660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404664"/>
            <a:ext cx="3189954" cy="13181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56769"/>
            <a:ext cx="3600000" cy="181395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34644" t="33620" r="36298" b="47900"/>
          <a:stretch/>
        </p:blipFill>
        <p:spPr>
          <a:xfrm>
            <a:off x="251520" y="3221817"/>
            <a:ext cx="5031818" cy="1800000"/>
          </a:xfrm>
          <a:prstGeom prst="rect">
            <a:avLst/>
          </a:prstGeom>
        </p:spPr>
      </p:pic>
      <p:pic>
        <p:nvPicPr>
          <p:cNvPr id="1026" name="Picture 2" descr="http://asg.sutd.edu.sg/wp-content/uploads/2013/03/IMG_12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85914"/>
            <a:ext cx="269479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if2.blog.sbc.edu/files/2013/05/GLOVE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5"/>
          <a:stretch/>
        </p:blipFill>
        <p:spPr bwMode="auto">
          <a:xfrm>
            <a:off x="3131840" y="692696"/>
            <a:ext cx="258136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cs.cmu.edu/~dwilson/images/xw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89595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chiaccianoci.net/wp-content/uploads/2007/01/multi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53628" t="32760" r="21330" b="38681"/>
          <a:stretch/>
        </p:blipFill>
        <p:spPr>
          <a:xfrm>
            <a:off x="611561" y="3789040"/>
            <a:ext cx="3367059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/>
          <a:srcRect l="26848" t="38660" r="51890" b="36560"/>
          <a:stretch/>
        </p:blipFill>
        <p:spPr>
          <a:xfrm>
            <a:off x="4408999" y="3789040"/>
            <a:ext cx="329491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4485" t="15141" r="51181" b="44960"/>
          <a:stretch/>
        </p:blipFill>
        <p:spPr>
          <a:xfrm>
            <a:off x="1043608" y="260648"/>
            <a:ext cx="2732211" cy="25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50709" t="34461" r="19052" b="25640"/>
          <a:stretch/>
        </p:blipFill>
        <p:spPr>
          <a:xfrm>
            <a:off x="4499992" y="260648"/>
            <a:ext cx="33953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3954" t="34460" r="32753" b="47480"/>
          <a:stretch/>
        </p:blipFill>
        <p:spPr>
          <a:xfrm>
            <a:off x="1187624" y="3140968"/>
            <a:ext cx="282641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2045" t="58351" r="54044" b="22749"/>
          <a:stretch/>
        </p:blipFill>
        <p:spPr>
          <a:xfrm>
            <a:off x="1187624" y="836712"/>
            <a:ext cx="2826411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8738" t="21440" r="29682" b="27320"/>
          <a:stretch/>
        </p:blipFill>
        <p:spPr>
          <a:xfrm>
            <a:off x="4427984" y="1196712"/>
            <a:ext cx="519344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43608" y="1196752"/>
            <a:ext cx="3024336" cy="3024336"/>
            <a:chOff x="1619672" y="764704"/>
            <a:chExt cx="3816424" cy="3816424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1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uppieren 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Abgerundetes Rechteck 21"/>
          <p:cNvSpPr/>
          <p:nvPr/>
        </p:nvSpPr>
        <p:spPr>
          <a:xfrm rot="18900000">
            <a:off x="1335849" y="1644780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/>
          <p:cNvSpPr/>
          <p:nvPr/>
        </p:nvSpPr>
        <p:spPr>
          <a:xfrm rot="18900000">
            <a:off x="2716776" y="304516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/>
          <p:cNvGrpSpPr/>
          <p:nvPr/>
        </p:nvGrpSpPr>
        <p:grpSpPr>
          <a:xfrm>
            <a:off x="4427984" y="1196752"/>
            <a:ext cx="3024336" cy="3024336"/>
            <a:chOff x="1619672" y="764704"/>
            <a:chExt cx="3816424" cy="3816424"/>
          </a:xfrm>
        </p:grpSpPr>
        <p:grpSp>
          <p:nvGrpSpPr>
            <p:cNvPr id="46" name="Gruppieren 45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56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uppieren 46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48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Abgerundetes Rechteck 63"/>
          <p:cNvSpPr/>
          <p:nvPr/>
        </p:nvSpPr>
        <p:spPr>
          <a:xfrm rot="18900000">
            <a:off x="4743055" y="307475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Abgerundetes Rechteck 64"/>
          <p:cNvSpPr/>
          <p:nvPr/>
        </p:nvSpPr>
        <p:spPr>
          <a:xfrm rot="18900000">
            <a:off x="6101151" y="166609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2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1835696" y="1844824"/>
            <a:ext cx="5256584" cy="22322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267744" y="2204864"/>
            <a:ext cx="648072" cy="15121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995936" y="2209945"/>
            <a:ext cx="648072" cy="15121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508104" y="2060848"/>
            <a:ext cx="1296144" cy="1800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6237933" y="3348485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237933" y="2203231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237933" y="2776674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603802" y="3348485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603802" y="2203231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03802" y="2776674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endCxn id="3" idx="0"/>
          </p:cNvCxnSpPr>
          <p:nvPr/>
        </p:nvCxnSpPr>
        <p:spPr>
          <a:xfrm flipH="1">
            <a:off x="2591780" y="1340768"/>
            <a:ext cx="828092" cy="86409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3834690" y="1340768"/>
            <a:ext cx="492122" cy="862463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5724128" y="1340768"/>
            <a:ext cx="418897" cy="791271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71800" y="98072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Limb</a:t>
            </a:r>
            <a:r>
              <a:rPr lang="de-DE" dirty="0" smtClean="0"/>
              <a:t> </a:t>
            </a:r>
            <a:r>
              <a:rPr lang="de-DE" dirty="0" err="1" smtClean="0"/>
              <a:t>Electrodes</a:t>
            </a:r>
            <a:r>
              <a:rPr lang="de-DE" dirty="0" smtClean="0"/>
              <a:t>	            Finger Array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293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979712" y="2348880"/>
            <a:ext cx="4536504" cy="702924"/>
          </a:xfrm>
          <a:custGeom>
            <a:avLst/>
            <a:gdLst>
              <a:gd name="connsiteX0" fmla="*/ 0 w 4536504"/>
              <a:gd name="connsiteY0" fmla="*/ 0 h 792088"/>
              <a:gd name="connsiteX1" fmla="*/ 4536504 w 4536504"/>
              <a:gd name="connsiteY1" fmla="*/ 0 h 792088"/>
              <a:gd name="connsiteX2" fmla="*/ 4536504 w 4536504"/>
              <a:gd name="connsiteY2" fmla="*/ 792088 h 792088"/>
              <a:gd name="connsiteX3" fmla="*/ 0 w 4536504"/>
              <a:gd name="connsiteY3" fmla="*/ 792088 h 792088"/>
              <a:gd name="connsiteX4" fmla="*/ 0 w 4536504"/>
              <a:gd name="connsiteY4" fmla="*/ 0 h 792088"/>
              <a:gd name="connsiteX0" fmla="*/ 0 w 4536504"/>
              <a:gd name="connsiteY0" fmla="*/ 0 h 841338"/>
              <a:gd name="connsiteX1" fmla="*/ 4536504 w 4536504"/>
              <a:gd name="connsiteY1" fmla="*/ 0 h 841338"/>
              <a:gd name="connsiteX2" fmla="*/ 4536504 w 4536504"/>
              <a:gd name="connsiteY2" fmla="*/ 792088 h 841338"/>
              <a:gd name="connsiteX3" fmla="*/ 2440823 w 4536504"/>
              <a:gd name="connsiteY3" fmla="*/ 841266 h 841338"/>
              <a:gd name="connsiteX4" fmla="*/ 0 w 4536504"/>
              <a:gd name="connsiteY4" fmla="*/ 792088 h 841338"/>
              <a:gd name="connsiteX5" fmla="*/ 0 w 4536504"/>
              <a:gd name="connsiteY5" fmla="*/ 0 h 841338"/>
              <a:gd name="connsiteX0" fmla="*/ 0 w 4536504"/>
              <a:gd name="connsiteY0" fmla="*/ 0 h 841338"/>
              <a:gd name="connsiteX1" fmla="*/ 2367895 w 4536504"/>
              <a:gd name="connsiteY1" fmla="*/ 106380 h 841338"/>
              <a:gd name="connsiteX2" fmla="*/ 4536504 w 4536504"/>
              <a:gd name="connsiteY2" fmla="*/ 0 h 841338"/>
              <a:gd name="connsiteX3" fmla="*/ 4536504 w 4536504"/>
              <a:gd name="connsiteY3" fmla="*/ 792088 h 841338"/>
              <a:gd name="connsiteX4" fmla="*/ 2440823 w 4536504"/>
              <a:gd name="connsiteY4" fmla="*/ 841266 h 841338"/>
              <a:gd name="connsiteX5" fmla="*/ 0 w 4536504"/>
              <a:gd name="connsiteY5" fmla="*/ 792088 h 841338"/>
              <a:gd name="connsiteX6" fmla="*/ 0 w 4536504"/>
              <a:gd name="connsiteY6" fmla="*/ 0 h 841338"/>
              <a:gd name="connsiteX0" fmla="*/ 0 w 4536504"/>
              <a:gd name="connsiteY0" fmla="*/ 0 h 848097"/>
              <a:gd name="connsiteX1" fmla="*/ 2367895 w 4536504"/>
              <a:gd name="connsiteY1" fmla="*/ 106380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  <a:gd name="connsiteX0" fmla="*/ 0 w 4536504"/>
              <a:gd name="connsiteY0" fmla="*/ 0 h 848097"/>
              <a:gd name="connsiteX1" fmla="*/ 2222040 w 4536504"/>
              <a:gd name="connsiteY1" fmla="*/ 99611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  <a:gd name="connsiteX0" fmla="*/ 0 w 4536504"/>
              <a:gd name="connsiteY0" fmla="*/ 0 h 848097"/>
              <a:gd name="connsiteX1" fmla="*/ 2266918 w 4536504"/>
              <a:gd name="connsiteY1" fmla="*/ 92842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6504" h="848097">
                <a:moveTo>
                  <a:pt x="0" y="0"/>
                </a:moveTo>
                <a:cubicBezTo>
                  <a:pt x="789298" y="-69"/>
                  <a:pt x="1477620" y="92911"/>
                  <a:pt x="2266918" y="92842"/>
                </a:cubicBezTo>
                <a:lnTo>
                  <a:pt x="4536504" y="0"/>
                </a:lnTo>
                <a:lnTo>
                  <a:pt x="4536504" y="792088"/>
                </a:lnTo>
                <a:cubicBezTo>
                  <a:pt x="3828594" y="789781"/>
                  <a:pt x="2969219" y="850340"/>
                  <a:pt x="2261309" y="848033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/>
          <p:cNvSpPr/>
          <p:nvPr/>
        </p:nvSpPr>
        <p:spPr>
          <a:xfrm>
            <a:off x="3605502" y="1120973"/>
            <a:ext cx="1296144" cy="12961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887924" y="3046202"/>
            <a:ext cx="720080" cy="120878"/>
          </a:xfrm>
          <a:custGeom>
            <a:avLst/>
            <a:gdLst>
              <a:gd name="connsiteX0" fmla="*/ 0 w 720080"/>
              <a:gd name="connsiteY0" fmla="*/ 0 h 94766"/>
              <a:gd name="connsiteX1" fmla="*/ 720080 w 720080"/>
              <a:gd name="connsiteY1" fmla="*/ 0 h 94766"/>
              <a:gd name="connsiteX2" fmla="*/ 720080 w 720080"/>
              <a:gd name="connsiteY2" fmla="*/ 94766 h 94766"/>
              <a:gd name="connsiteX3" fmla="*/ 0 w 720080"/>
              <a:gd name="connsiteY3" fmla="*/ 94766 h 94766"/>
              <a:gd name="connsiteX4" fmla="*/ 0 w 720080"/>
              <a:gd name="connsiteY4" fmla="*/ 0 h 94766"/>
              <a:gd name="connsiteX0" fmla="*/ 0 w 720080"/>
              <a:gd name="connsiteY0" fmla="*/ 0 h 135165"/>
              <a:gd name="connsiteX1" fmla="*/ 720080 w 720080"/>
              <a:gd name="connsiteY1" fmla="*/ 0 h 135165"/>
              <a:gd name="connsiteX2" fmla="*/ 720080 w 720080"/>
              <a:gd name="connsiteY2" fmla="*/ 94766 h 135165"/>
              <a:gd name="connsiteX3" fmla="*/ 352591 w 720080"/>
              <a:gd name="connsiteY3" fmla="*/ 135165 h 135165"/>
              <a:gd name="connsiteX4" fmla="*/ 0 w 720080"/>
              <a:gd name="connsiteY4" fmla="*/ 94766 h 135165"/>
              <a:gd name="connsiteX5" fmla="*/ 0 w 720080"/>
              <a:gd name="connsiteY5" fmla="*/ 0 h 135165"/>
              <a:gd name="connsiteX0" fmla="*/ 0 w 720080"/>
              <a:gd name="connsiteY0" fmla="*/ 0 h 135165"/>
              <a:gd name="connsiteX1" fmla="*/ 346981 w 720080"/>
              <a:gd name="connsiteY1" fmla="*/ 22968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35165"/>
              <a:gd name="connsiteX1" fmla="*/ 345790 w 720080"/>
              <a:gd name="connsiteY1" fmla="*/ 8680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35165"/>
              <a:gd name="connsiteX1" fmla="*/ 346981 w 720080"/>
              <a:gd name="connsiteY1" fmla="*/ 18205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0080" h="120878">
                <a:moveTo>
                  <a:pt x="0" y="0"/>
                </a:moveTo>
                <a:cubicBezTo>
                  <a:pt x="115660" y="176"/>
                  <a:pt x="109877" y="13266"/>
                  <a:pt x="346981" y="18205"/>
                </a:cubicBezTo>
                <a:cubicBezTo>
                  <a:pt x="642797" y="12137"/>
                  <a:pt x="595714" y="6068"/>
                  <a:pt x="720080" y="0"/>
                </a:cubicBezTo>
                <a:lnTo>
                  <a:pt x="720080" y="94766"/>
                </a:lnTo>
                <a:cubicBezTo>
                  <a:pt x="603193" y="95143"/>
                  <a:pt x="556393" y="116928"/>
                  <a:pt x="365687" y="120878"/>
                </a:cubicBezTo>
                <a:cubicBezTo>
                  <a:pt x="165209" y="113365"/>
                  <a:pt x="121896" y="103470"/>
                  <a:pt x="0" y="94766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7092280" y="1537967"/>
            <a:ext cx="184140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 smtClean="0"/>
              <a:t>Body</a:t>
            </a:r>
          </a:p>
          <a:p>
            <a:pPr>
              <a:spcAft>
                <a:spcPts val="1200"/>
              </a:spcAft>
            </a:pPr>
            <a:r>
              <a:rPr lang="de-DE" dirty="0" err="1" smtClean="0"/>
              <a:t>Mattress</a:t>
            </a:r>
            <a:endParaRPr lang="de-DE" dirty="0" smtClean="0"/>
          </a:p>
          <a:p>
            <a:pPr>
              <a:spcAft>
                <a:spcPts val="1200"/>
              </a:spcAft>
            </a:pPr>
            <a:r>
              <a:rPr lang="de-DE" dirty="0" smtClean="0"/>
              <a:t>Flexible </a:t>
            </a:r>
            <a:r>
              <a:rPr lang="de-DE" dirty="0" err="1" smtClean="0"/>
              <a:t>Electrode</a:t>
            </a:r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4499992" y="1700808"/>
            <a:ext cx="2592288" cy="68237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5004048" y="2165368"/>
            <a:ext cx="2088232" cy="414590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4427984" y="2590958"/>
            <a:ext cx="2664296" cy="515683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80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Bildschirmpräsentation (4:3)</PresentationFormat>
  <Paragraphs>45</Paragraphs>
  <Slides>56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1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126</cp:revision>
  <dcterms:created xsi:type="dcterms:W3CDTF">2013-07-16T13:29:43Z</dcterms:created>
  <dcterms:modified xsi:type="dcterms:W3CDTF">2014-04-29T21:51:55Z</dcterms:modified>
</cp:coreProperties>
</file>